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672" r:id="rId2"/>
    <p:sldId id="892" r:id="rId3"/>
    <p:sldId id="888" r:id="rId4"/>
    <p:sldId id="890" r:id="rId5"/>
    <p:sldId id="880" r:id="rId6"/>
    <p:sldId id="902" r:id="rId7"/>
    <p:sldId id="891" r:id="rId8"/>
    <p:sldId id="889" r:id="rId9"/>
    <p:sldId id="893" r:id="rId10"/>
    <p:sldId id="894" r:id="rId11"/>
    <p:sldId id="895" r:id="rId12"/>
    <p:sldId id="896" r:id="rId13"/>
    <p:sldId id="897" r:id="rId14"/>
    <p:sldId id="898" r:id="rId15"/>
    <p:sldId id="899" r:id="rId16"/>
    <p:sldId id="900" r:id="rId17"/>
    <p:sldId id="901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1" clrIdx="0">
    <p:extLst>
      <p:ext uri="{19B8F6BF-5375-455C-9EA6-DF929625EA0E}">
        <p15:presenceInfo xmlns:p15="http://schemas.microsoft.com/office/powerpoint/2012/main" userId="71ad34f1dd106f2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0"/>
    <p:restoredTop sz="94666"/>
  </p:normalViewPr>
  <p:slideViewPr>
    <p:cSldViewPr snapToGrid="0" snapToObjects="1">
      <p:cViewPr varScale="1">
        <p:scale>
          <a:sx n="48" d="100"/>
          <a:sy n="48" d="100"/>
        </p:scale>
        <p:origin x="29" y="7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AE026-15F0-0F4F-918B-6722A8C1D5C9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403A76-EB10-1C4D-BCB3-739E972371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2682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128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403A76-EB10-1C4D-BCB3-739E972371C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7177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B7ACB-8E10-C54D-A8BC-CD4D622A6E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D347E49-F440-964B-A3FE-11B785BCE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204B31-B566-E745-B95B-CD7475077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3B1133-8581-EA4E-AD5A-DD4A3D422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49A66F-1269-EC4D-861C-B0025D691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922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D54A8D-A63D-D147-B641-ED821900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F88446C-B10C-3643-9F2A-BC0A4D34EB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6DCDE4-1AA4-EB40-9118-049921500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84502B-9E86-9541-B344-567481C0B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E7836A-6AC7-FF41-8634-CEADE9EA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1440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B2BA45E-9435-D447-891D-8C73A04B0A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160C6BD-8615-8541-8134-0FCEB6595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C5DC44-68B7-354B-866F-BB725AD69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DDB296-3C28-444B-A6EA-E32AF797C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6A4E6C-EA98-B244-82DD-960D40323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0419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比较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771826" y="359757"/>
            <a:ext cx="144000" cy="532017"/>
          </a:xfrm>
          <a:prstGeom prst="rect">
            <a:avLst/>
          </a:prstGeom>
          <a:solidFill>
            <a:srgbClr val="0C5E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704533" y="359757"/>
            <a:ext cx="36000" cy="53201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748576" y="6324600"/>
            <a:ext cx="20441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dirty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北京知因智慧数据科技有限公司</a:t>
            </a:r>
          </a:p>
        </p:txBody>
      </p:sp>
      <p:sp>
        <p:nvSpPr>
          <p:cNvPr id="4" name="文本框 3"/>
          <p:cNvSpPr txBox="1"/>
          <p:nvPr userDrawn="1"/>
        </p:nvSpPr>
        <p:spPr>
          <a:xfrm>
            <a:off x="11563350" y="6324600"/>
            <a:ext cx="33534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A33C5884-99DA-624A-A06F-E1983F9AFBAC}" type="slidenum">
              <a:rPr kumimoji="1" lang="en-US" altLang="zh-CN" sz="1000" smtClean="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‹#›</a:t>
            </a:fld>
            <a:endParaRPr kumimoji="1" lang="zh-CN" altLang="en-US" sz="1000" dirty="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cxnSp>
        <p:nvCxnSpPr>
          <p:cNvPr id="6" name="直线连接符 5"/>
          <p:cNvCxnSpPr/>
          <p:nvPr userDrawn="1"/>
        </p:nvCxnSpPr>
        <p:spPr>
          <a:xfrm>
            <a:off x="702433" y="6308725"/>
            <a:ext cx="1118953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/>
          <p:nvPr userDrawn="1"/>
        </p:nvCxnSpPr>
        <p:spPr>
          <a:xfrm flipV="1">
            <a:off x="915826" y="888024"/>
            <a:ext cx="10982607" cy="37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标题 1"/>
          <p:cNvSpPr>
            <a:spLocks noGrp="1"/>
          </p:cNvSpPr>
          <p:nvPr>
            <p:ph type="title"/>
          </p:nvPr>
        </p:nvSpPr>
        <p:spPr>
          <a:xfrm>
            <a:off x="952503" y="396522"/>
            <a:ext cx="10939460" cy="480131"/>
          </a:xfrm>
          <a:noFill/>
        </p:spPr>
        <p:txBody>
          <a:bodyPr wrap="square" rtlCol="0">
            <a:spAutoFit/>
          </a:bodyPr>
          <a:lstStyle>
            <a:lvl1pPr>
              <a:defRPr kumimoji="1"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defRPr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225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AA57F-4555-8F42-AD94-1247A559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BF55A-50B0-3344-99CB-9AF6E0F009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7657FD-3E03-074E-84B4-93A9DE578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F9A8A7-FA54-1144-84F8-7AECE1BB2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AF0501-D097-B646-BFA5-06741977C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4920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99845-F4A9-DF4A-9EB5-6C32F1E9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059E19-FE8F-0745-B608-7ABE5C5D5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2CD5BE-5B73-084E-A868-FD25E0EA3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724C9E-3DF6-E442-8B77-8B1D72883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8F9CEF-328A-BE4F-8AB0-47318EEB9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90963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B08819-3BF9-8344-8004-CB410473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63C91A-1472-4A4B-936B-4FA225DA2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EBB96E-915B-7048-851E-A6060558A7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6F531B-7ADC-0A43-8210-18E60FD9B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2BA0B7-4120-FF4B-8492-36333B435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5877CA-3EF2-2241-9004-73FB662EC5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878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66A3A-86BA-854E-8A0A-F75BBDD29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FECBE2-71F6-8F42-B64E-87B9AD61B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5B8C07-8617-ED42-B22B-39E2C7150A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EEFBAB-A0ED-4C4B-8792-7B4C8B1A9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DCEC92-9B13-FB4C-B444-3248486E1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08B9DF-3F7A-394E-9A0E-C32D6E965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1521640-A431-744E-8513-001E5C2A2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0B0656-E07A-144B-9370-B5DC4E7E9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533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5D378-BE10-784D-90FA-0402588B4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8F324C-6C82-C841-BDF7-BF4FBCD73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E94F6A-FC3E-B743-96F1-26B21100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F7A1F33-3122-D34C-8707-8C51E511D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8792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F2DD0F-4814-E14F-B139-D23F4F0B2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209E5D-E37F-9847-8C76-3F8D4FFE5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4DEDB7-00ED-6B49-8317-C0C6E615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9660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9E717-D4C0-2E44-B555-BC54A28EB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148DD-4045-C943-AD6D-A38C71EEF2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AC80EE0-EF89-3840-9018-3B63F1B69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4592C34-4E30-484F-B02D-B0791A31A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7537B3-B234-AE49-B2E9-AB7AB9B66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817302-6270-6841-9224-5134BE2C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060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3FE28-E822-2C4A-B482-6E8D678B9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F570E3B-BB15-AB43-AE37-511DC2E96D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FF08CBF-B55F-FB43-A681-9410EC121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BEB4A6-405D-F24B-BBB8-59D9CD3A5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850249-115B-5F4B-BBF9-FB87324C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FD010E-D6AF-264E-A5B2-5D7A0C1D5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40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7B2ED9-FFC1-5341-B41F-73C3A21F6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717CAF5-EB49-2B4F-B580-B5EFA0092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8EAF24-E844-F045-8385-4C6899D1E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E82CB-C8E1-5C48-85C1-7FB97B12AF93}" type="datetimeFigureOut">
              <a:rPr kumimoji="1" lang="zh-CN" altLang="en-US" smtClean="0"/>
              <a:t>2019/4/26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828637-7659-1E4F-88D0-6FD4C6FA4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482633-910E-8643-B284-AFB5C477E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2CEF1-8EB6-AE4F-B5BA-17847ED4E53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994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12976" y="1522276"/>
            <a:ext cx="6778989" cy="3819636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03973" tIns="0" rIns="102864" bIns="0" anchor="ctr"/>
          <a:lstStyle/>
          <a:p>
            <a:pPr marL="457200" indent="-457200">
              <a:lnSpc>
                <a:spcPct val="140000"/>
              </a:lnSpc>
              <a:buFont typeface="+mj-lt"/>
              <a:buAutoNum type="alphaU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4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a. encoder-decoder</a:t>
            </a:r>
          </a:p>
          <a:p>
            <a:pPr lvl="1">
              <a:lnSpc>
                <a:spcPct val="14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b. 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LSTM+attention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(decoder)</a:t>
            </a:r>
          </a:p>
          <a:p>
            <a:pPr marL="457200" indent="-457200">
              <a:lnSpc>
                <a:spcPct val="140000"/>
              </a:lnSpc>
              <a:buFont typeface="+mj-lt"/>
              <a:buAutoNum type="alphaUcPeriod"/>
            </a:pP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4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2" descr="iblrak00648723.jp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4"/>
          <a:stretch>
            <a:fillRect/>
          </a:stretch>
        </p:blipFill>
        <p:spPr bwMode="auto">
          <a:xfrm>
            <a:off x="600" y="1522276"/>
            <a:ext cx="5412375" cy="3819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712146" y="2416187"/>
            <a:ext cx="3960078" cy="159694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sz="5400" dirty="0"/>
              <a:t>目录</a:t>
            </a:r>
            <a:br>
              <a:rPr lang="en-US" altLang="zh-CN" sz="3200" dirty="0"/>
            </a:br>
            <a:r>
              <a:rPr lang="zh-CN" altLang="en-US" sz="3200" dirty="0"/>
              <a:t>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rPr>
              <a:t>CONTENTS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64504-F381-4745-BCD8-B0048D0F80A0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F3EE1B-98D7-F94B-BD48-1E098CEB8958}"/>
              </a:ext>
            </a:extLst>
          </p:cNvPr>
          <p:cNvSpPr txBox="1"/>
          <p:nvPr/>
        </p:nvSpPr>
        <p:spPr>
          <a:xfrm>
            <a:off x="432745" y="353405"/>
            <a:ext cx="95494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Machine Translation by Jointly Learning to Align and Translate </a:t>
            </a:r>
          </a:p>
        </p:txBody>
      </p:sp>
    </p:spTree>
    <p:extLst>
      <p:ext uri="{BB962C8B-B14F-4D97-AF65-F5344CB8AC3E}">
        <p14:creationId xmlns:p14="http://schemas.microsoft.com/office/powerpoint/2010/main" val="2388323394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A27A9-936B-4505-A626-711C02FD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从流程图的角度全新理解该模型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67A913-DA46-426B-AA67-65E88F3A11B7}"/>
              </a:ext>
            </a:extLst>
          </p:cNvPr>
          <p:cNvSpPr txBox="1"/>
          <p:nvPr/>
        </p:nvSpPr>
        <p:spPr>
          <a:xfrm>
            <a:off x="7070499" y="451921"/>
            <a:ext cx="675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https://mp.csdn.net/mdeditor/89311940#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35A5F68-1F5F-45D4-B4E7-05D4B196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571" y="898940"/>
            <a:ext cx="7998578" cy="58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1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A27A9-936B-4505-A626-711C02FD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从流程图的角度全新理解该模型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54AE67-74DB-424A-9293-A5D5BBE63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534" y="876653"/>
            <a:ext cx="7186393" cy="55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480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B94778B-B11F-4F79-A6FE-38093DF3A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629" y="4785180"/>
            <a:ext cx="6759526" cy="20728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EC03FD-F8D1-4F33-A0DE-A095A0CD5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480" y="0"/>
            <a:ext cx="8266891" cy="46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5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7B753-6E62-4AF0-AECF-C8181EF3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3D630D-E323-487A-A1C7-8927DE06E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82" y="636587"/>
            <a:ext cx="7879918" cy="57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23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15EF91-3A14-4246-99B0-FB50DA810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2595D5-502C-492C-B14B-91765BAB7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544" y="334332"/>
            <a:ext cx="8392885" cy="618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367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B05AF-0689-4788-8A25-63A3748A5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r>
              <a:rPr lang="zh-CN" altLang="en-US" dirty="0"/>
              <a:t>的不同计算方法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84BBBE-B404-4041-8690-C05145332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82" y="1840001"/>
            <a:ext cx="6796064" cy="180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6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B9D58-0ED4-49C4-B9B0-36CBC5C62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11D064-7268-433B-87CD-37923C91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2" y="315560"/>
            <a:ext cx="8807217" cy="49441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11D80C-75E1-4264-A831-0E8D71126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32" y="5259684"/>
            <a:ext cx="7852156" cy="1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20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DBB68-5910-43C7-A74D-42C81967D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7CCE88-9560-444F-A91F-2BC893985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43" y="164565"/>
            <a:ext cx="8743599" cy="523788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0F3745-A921-4835-A755-1062C62B7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736" y="5268686"/>
            <a:ext cx="7401058" cy="142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4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2848F-A7AE-43C1-8BB7-B89798D0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背景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E092D06-528A-42BA-BFE3-E9B332FF6E99}"/>
              </a:ext>
            </a:extLst>
          </p:cNvPr>
          <p:cNvSpPr txBox="1"/>
          <p:nvPr/>
        </p:nvSpPr>
        <p:spPr>
          <a:xfrm>
            <a:off x="323091" y="1069969"/>
            <a:ext cx="6099142" cy="5029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       本文是基于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《NEURAL MACHINE TRANSLATION BY JOINTLY LEARNING TO ALIGN AND TRANSLATE》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在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2014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年发表文章的理解与应用说明。该文章提出了在自然语言的一大重要领域，机器翻译中所应用的一些基本的核心技术。不像传统的统计方法进行机器翻译，这里提出了利用神经网络的方法进行处理。主要是基于 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encoder–decoder 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框架进行机器翻译，再此基础上引入了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Attention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机制进行工作。翻译任务一定程度上就是</a:t>
            </a:r>
            <a:r>
              <a:rPr kumimoji="1" lang="en-US" altLang="zh-CN" dirty="0" err="1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SeqToSeq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问题。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       Seq2Seq 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是一个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Encoder–Decoder 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结构的网络，它的输入是一个序列，输出也是一个序列， 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Encoder 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中将一个可变长度的信号序列变为固定长度的向量表达，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Decoder 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将这个固定长度的向量变成可变长度的目标的信号序列。</a:t>
            </a:r>
          </a:p>
        </p:txBody>
      </p:sp>
      <p:pic>
        <p:nvPicPr>
          <p:cNvPr id="1026" name="Picture 2" descr="https://img-blog.csdnimg.cn/20190415142621450.png?x-oss-process=image/watermark,type_ZmFuZ3poZW5naGVpdGk,shadow_10,text_aHR0cHM6Ly9ibG9nLmNzZG4ubmV0L3FxXzI5MzQ3NDEx,size_16,color_FFFFFF,t_70">
            <a:extLst>
              <a:ext uri="{FF2B5EF4-FFF2-40B4-BE49-F238E27FC236}">
                <a16:creationId xmlns:a16="http://schemas.microsoft.com/office/drawing/2014/main" id="{686B6708-F6F9-4F95-985C-4804EC303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263" y="1357361"/>
            <a:ext cx="5320646" cy="39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12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7401F18-D988-2C47-8799-E1CEBEA8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47C25F7-C64A-3F48-B659-68D51AA5915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952503" y="1038086"/>
            <a:ext cx="6688506" cy="239091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A73C59D-2580-F24F-B292-F1BA382E2E9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9909" y="2844739"/>
            <a:ext cx="6261100" cy="33782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3F577B7-0098-6C4D-B9D6-DECC63E785CD}"/>
              </a:ext>
            </a:extLst>
          </p:cNvPr>
          <p:cNvSpPr txBox="1"/>
          <p:nvPr/>
        </p:nvSpPr>
        <p:spPr>
          <a:xfrm>
            <a:off x="7362334" y="1775791"/>
            <a:ext cx="416705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Encoder-decoder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模型：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优点是：输入和输出序列可以长度不同。</a:t>
            </a:r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endParaRPr kumimoji="1" lang="en-US" altLang="zh-CN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  <a:p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Encoder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：作用是将源语言句子编码成一个固定大小的状态向量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C</a:t>
            </a:r>
          </a:p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得到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的方式很多，最简单的方法是把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Encoder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的最后一个隐状态赋值给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，也可以对最后一个隐状态做一个变换得到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，还可以对所有的隐状态做变换。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CA72144-CBE2-48E3-AD17-B5CC62A24DDB}"/>
              </a:ext>
            </a:extLst>
          </p:cNvPr>
          <p:cNvSpPr/>
          <p:nvPr/>
        </p:nvSpPr>
        <p:spPr>
          <a:xfrm>
            <a:off x="5460101" y="396522"/>
            <a:ext cx="6069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赵敏均简书参考 ：https://www.jianshu.com/p/44f5cb85afff</a:t>
            </a:r>
          </a:p>
        </p:txBody>
      </p:sp>
    </p:spTree>
    <p:extLst>
      <p:ext uri="{BB962C8B-B14F-4D97-AF65-F5344CB8AC3E}">
        <p14:creationId xmlns:p14="http://schemas.microsoft.com/office/powerpoint/2010/main" val="381591230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4">
            <a:extLst>
              <a:ext uri="{FF2B5EF4-FFF2-40B4-BE49-F238E27FC236}">
                <a16:creationId xmlns:a16="http://schemas.microsoft.com/office/drawing/2014/main" id="{984D66B0-1776-8844-A54C-9E56FF104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3" y="396522"/>
            <a:ext cx="10939460" cy="480131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Encoder-decoder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4EFE5C-B339-6A41-BD40-A1EB095E03D9}"/>
              </a:ext>
            </a:extLst>
          </p:cNvPr>
          <p:cNvSpPr txBox="1"/>
          <p:nvPr/>
        </p:nvSpPr>
        <p:spPr>
          <a:xfrm>
            <a:off x="662607" y="4315361"/>
            <a:ext cx="92235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局限性：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编码和解码之间的唯一联系就是一个固定长度的语义向量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弊端：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一是语义向量无法完全表示整个序列的信息，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二是先输入的内容携带的信息会被后输入的信息稀释掉，或者说，被覆盖了。输入序列越长，这个现象就越严重。这就使得在解码的时候一开始就没有获得输入序列足够的信息， 那么解码的准确度自然也就要打个折扣了。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906A2F-1842-434D-86B6-1D8EFAC75C2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0" y="667025"/>
            <a:ext cx="6688506" cy="2390914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F179EA-3774-4047-84C4-4D458F30555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0270" y="1743489"/>
            <a:ext cx="6350000" cy="2628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E04E45-3057-7545-8ED3-B5B90A9E48C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22233" y="2134075"/>
            <a:ext cx="6350000" cy="3581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F0120F2-BD0D-C747-8E7B-95EF8D6E2887}"/>
              </a:ext>
            </a:extLst>
          </p:cNvPr>
          <p:cNvSpPr txBox="1"/>
          <p:nvPr/>
        </p:nvSpPr>
        <p:spPr>
          <a:xfrm>
            <a:off x="8797060" y="944689"/>
            <a:ext cx="29732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Decoder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部分：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通过对状态向量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的学习来进行输出。</a:t>
            </a:r>
            <a:endParaRPr kumimoji="1" lang="en-US" altLang="zh-CN" dirty="0">
              <a:latin typeface="Kaiti SC" panose="02010600040101010101" pitchFamily="2" charset="-122"/>
              <a:ea typeface="Kaiti SC" panose="02010600040101010101" pitchFamily="2" charset="-122"/>
            </a:endParaRPr>
          </a:p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可以将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当做之前的初始状态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h</a:t>
            </a:r>
            <a:r>
              <a:rPr kumimoji="1" lang="en-US" altLang="zh-CN" baseline="-25000" dirty="0">
                <a:latin typeface="Kaiti SC" panose="02010600040101010101" pitchFamily="2" charset="-122"/>
                <a:ea typeface="Kaiti SC" panose="02010600040101010101" pitchFamily="2" charset="-122"/>
              </a:rPr>
              <a:t>0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，也可以将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c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作为每一步的输入。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5541C3E-E223-4D34-9B8A-27CA76FE1E97}"/>
              </a:ext>
            </a:extLst>
          </p:cNvPr>
          <p:cNvSpPr/>
          <p:nvPr/>
        </p:nvSpPr>
        <p:spPr>
          <a:xfrm>
            <a:off x="4593008" y="440106"/>
            <a:ext cx="71773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https://blog.csdn.net/qq_41058526/article/details/80578932?from=timeline</a:t>
            </a:r>
          </a:p>
        </p:txBody>
      </p:sp>
    </p:spTree>
    <p:extLst>
      <p:ext uri="{BB962C8B-B14F-4D97-AF65-F5344CB8AC3E}">
        <p14:creationId xmlns:p14="http://schemas.microsoft.com/office/powerpoint/2010/main" val="302758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A7401F18-D988-2C47-8799-E1CEBEA8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FF0AC4-0DF6-0C42-BD13-5ABD6A8127F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5043" y="860696"/>
            <a:ext cx="5670957" cy="328915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9E63C6-EB21-7F48-88EE-08844166D07F}"/>
              </a:ext>
            </a:extLst>
          </p:cNvPr>
          <p:cNvSpPr txBox="1"/>
          <p:nvPr/>
        </p:nvSpPr>
        <p:spPr>
          <a:xfrm>
            <a:off x="822713" y="4272154"/>
            <a:ext cx="6321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编码器需要将输入编码成一个向量的序列，而在解码的时候，每一步都会选择性的从向量序列中挑选一个子集进行进一步处理。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A3513B-3EB2-4C4E-B617-30E985F5D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78045"/>
            <a:ext cx="5959735" cy="188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2900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B7B9CD-0A86-4E33-A825-ED6987706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Attention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EC4E333-DD9E-4D8E-95FD-E409554DF436}"/>
              </a:ext>
            </a:extLst>
          </p:cNvPr>
          <p:cNvSpPr/>
          <p:nvPr/>
        </p:nvSpPr>
        <p:spPr>
          <a:xfrm>
            <a:off x="776139" y="1073515"/>
            <a:ext cx="102815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Attention函数的本质可以被描述为一个查询（query）到一系列（键key-值value）对的映射，如下图。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977291-DD07-4724-976E-558EAF673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68" y="1442847"/>
            <a:ext cx="6428685" cy="315490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2445E96-26A4-455F-8EB6-62DD8327DE5B}"/>
              </a:ext>
            </a:extLst>
          </p:cNvPr>
          <p:cNvSpPr/>
          <p:nvPr/>
        </p:nvSpPr>
        <p:spPr>
          <a:xfrm>
            <a:off x="1209773" y="4757463"/>
            <a:ext cx="958391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在计算attention时主要分为三步: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第一步是将query和每个key进行相似度计算得到权重，常用的相似度函数有点积，拼接，感知机等；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第二步一般是使用一个softmax函数对这些权重进行归一化；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最后将权重和相应的键值value进行加权求和得到最后的attention。</a:t>
            </a:r>
          </a:p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目前在NLP研究中，key和value常常都是同一个，即key=value。</a:t>
            </a:r>
          </a:p>
        </p:txBody>
      </p:sp>
    </p:spTree>
    <p:extLst>
      <p:ext uri="{BB962C8B-B14F-4D97-AF65-F5344CB8AC3E}">
        <p14:creationId xmlns:p14="http://schemas.microsoft.com/office/powerpoint/2010/main" val="255923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630E24-4E0C-BA4E-A573-14843BF97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9264"/>
            <a:ext cx="6272438" cy="28298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49D188-7EA3-4248-B4BA-29F8B731E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071" y="924054"/>
            <a:ext cx="6351929" cy="475042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E016041-8156-3945-BABE-10F4A3049E9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0923" y="-185048"/>
            <a:ext cx="5670957" cy="328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30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4">
            <a:extLst>
              <a:ext uri="{FF2B5EF4-FFF2-40B4-BE49-F238E27FC236}">
                <a16:creationId xmlns:a16="http://schemas.microsoft.com/office/drawing/2014/main" id="{0459FB87-E426-E74D-97E8-9A1CFCD69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3" y="396522"/>
            <a:ext cx="10939460" cy="480131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C291AFA-BD7E-2F49-BCAF-212B1B616B0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696" y="1105728"/>
            <a:ext cx="6350000" cy="31623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AFE7C04-71B3-734C-B729-EA7366AB4CB2}"/>
              </a:ext>
            </a:extLst>
          </p:cNvPr>
          <p:cNvSpPr txBox="1"/>
          <p:nvPr/>
        </p:nvSpPr>
        <p:spPr>
          <a:xfrm>
            <a:off x="1683026" y="4359965"/>
            <a:ext cx="1630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注意力矩阵</a:t>
            </a:r>
          </a:p>
        </p:txBody>
      </p:sp>
    </p:spTree>
    <p:extLst>
      <p:ext uri="{BB962C8B-B14F-4D97-AF65-F5344CB8AC3E}">
        <p14:creationId xmlns:p14="http://schemas.microsoft.com/office/powerpoint/2010/main" val="3092576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A27A9-936B-4505-A626-711C02FD0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从流程图的角度全新理解该模型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867A913-DA46-426B-AA67-65E88F3A11B7}"/>
              </a:ext>
            </a:extLst>
          </p:cNvPr>
          <p:cNvSpPr txBox="1"/>
          <p:nvPr/>
        </p:nvSpPr>
        <p:spPr>
          <a:xfrm>
            <a:off x="6422233" y="439720"/>
            <a:ext cx="6759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徐杨播客参考：</a:t>
            </a:r>
            <a:r>
              <a:rPr kumimoji="1" lang="en-US" altLang="zh-CN" dirty="0"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https://mp.csdn.net/mdeditor/89311940#</a:t>
            </a:r>
            <a:endParaRPr kumimoji="1" lang="zh-CN" altLang="en-US" dirty="0">
              <a:latin typeface="Times New Roman" panose="02020603050405020304" pitchFamily="18" charset="0"/>
              <a:ea typeface="Kaiti SC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795FB5-2198-43FE-A3C4-411C18103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009" y="1030023"/>
            <a:ext cx="7299433" cy="5529426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3D376C7-DD64-4092-95B9-0B9A7A1A4805}"/>
              </a:ext>
            </a:extLst>
          </p:cNvPr>
          <p:cNvSpPr/>
          <p:nvPr/>
        </p:nvSpPr>
        <p:spPr>
          <a:xfrm>
            <a:off x="736328" y="3428029"/>
            <a:ext cx="7609114" cy="225334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E03A6EE7-B57D-4948-B7E5-8D397E392E7C}"/>
              </a:ext>
            </a:extLst>
          </p:cNvPr>
          <p:cNvSpPr/>
          <p:nvPr/>
        </p:nvSpPr>
        <p:spPr>
          <a:xfrm>
            <a:off x="8407263" y="4027714"/>
            <a:ext cx="859972" cy="6531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DD345C4-8BC5-462B-A380-FCC112F6448D}"/>
              </a:ext>
            </a:extLst>
          </p:cNvPr>
          <p:cNvSpPr txBox="1"/>
          <p:nvPr/>
        </p:nvSpPr>
        <p:spPr>
          <a:xfrm>
            <a:off x="9366857" y="4169619"/>
            <a:ext cx="177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Attention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Kaiti SC" panose="02010600040101010101" pitchFamily="2" charset="-122"/>
                <a:cs typeface="Times New Roman" panose="02020603050405020304" pitchFamily="18" charset="0"/>
              </a:rPr>
              <a:t>机制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87FAF6-B775-4D1D-91D6-44AD1BEA35FF}"/>
              </a:ext>
            </a:extLst>
          </p:cNvPr>
          <p:cNvSpPr txBox="1"/>
          <p:nvPr/>
        </p:nvSpPr>
        <p:spPr>
          <a:xfrm>
            <a:off x="8655123" y="1306286"/>
            <a:ext cx="2644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基于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Attention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的</a:t>
            </a:r>
            <a:r>
              <a:rPr kumimoji="1" lang="en-US" altLang="zh-CN" dirty="0" err="1">
                <a:latin typeface="Kaiti SC" panose="02010600040101010101" pitchFamily="2" charset="-122"/>
                <a:ea typeface="Kaiti SC" panose="02010600040101010101" pitchFamily="2" charset="-122"/>
              </a:rPr>
              <a:t>SeqToSeq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(Encoder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与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Decoder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技术下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)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，主要是分为</a:t>
            </a:r>
            <a:r>
              <a:rPr kumimoji="1" lang="en-US" altLang="zh-CN" dirty="0">
                <a:latin typeface="Kaiti SC" panose="02010600040101010101" pitchFamily="2" charset="-122"/>
                <a:ea typeface="Kaiti SC" panose="02010600040101010101" pitchFamily="2" charset="-122"/>
              </a:rPr>
              <a:t>7</a:t>
            </a:r>
            <a:r>
              <a:rPr kumimoji="1" lang="zh-CN" altLang="en-US" dirty="0">
                <a:latin typeface="Kaiti SC" panose="02010600040101010101" pitchFamily="2" charset="-122"/>
                <a:ea typeface="Kaiti SC" panose="02010600040101010101" pitchFamily="2" charset="-122"/>
              </a:rPr>
              <a:t>个流程细节。</a:t>
            </a:r>
          </a:p>
        </p:txBody>
      </p:sp>
    </p:spTree>
    <p:extLst>
      <p:ext uri="{BB962C8B-B14F-4D97-AF65-F5344CB8AC3E}">
        <p14:creationId xmlns:p14="http://schemas.microsoft.com/office/powerpoint/2010/main" val="372692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 smtClean="0">
            <a:latin typeface="Kaiti SC" panose="02010600040101010101" pitchFamily="2" charset="-122"/>
            <a:ea typeface="Kaiti SC" panose="0201060004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1564</TotalTime>
  <Words>682</Words>
  <Application>Microsoft Office PowerPoint</Application>
  <PresentationFormat>宽屏</PresentationFormat>
  <Paragraphs>49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7" baseType="lpstr">
      <vt:lpstr>Kaiti SC</vt:lpstr>
      <vt:lpstr>等线</vt:lpstr>
      <vt:lpstr>等线 Light</vt:lpstr>
      <vt:lpstr>楷体</vt:lpstr>
      <vt:lpstr>微软雅黑</vt:lpstr>
      <vt:lpstr>Arial</vt:lpstr>
      <vt:lpstr>Impact</vt:lpstr>
      <vt:lpstr>Times New Roman</vt:lpstr>
      <vt:lpstr>Wingdings</vt:lpstr>
      <vt:lpstr>Office 主题​​</vt:lpstr>
      <vt:lpstr>目录  CONTENTS</vt:lpstr>
      <vt:lpstr>背景</vt:lpstr>
      <vt:lpstr>Encoder-decoder模型</vt:lpstr>
      <vt:lpstr>Encoder-decoder模型</vt:lpstr>
      <vt:lpstr>Attention</vt:lpstr>
      <vt:lpstr>Attention</vt:lpstr>
      <vt:lpstr>PowerPoint 演示文稿</vt:lpstr>
      <vt:lpstr>实验</vt:lpstr>
      <vt:lpstr>从流程图的角度全新理解该模型</vt:lpstr>
      <vt:lpstr>从流程图的角度全新理解该模型</vt:lpstr>
      <vt:lpstr>从流程图的角度全新理解该模型</vt:lpstr>
      <vt:lpstr>PowerPoint 演示文稿</vt:lpstr>
      <vt:lpstr>PowerPoint 演示文稿</vt:lpstr>
      <vt:lpstr>PowerPoint 演示文稿</vt:lpstr>
      <vt:lpstr>Attention的不同计算方法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目录  CONTENTS</dc:title>
  <dc:creator>Microsoft Office User</dc:creator>
  <cp:lastModifiedBy> </cp:lastModifiedBy>
  <cp:revision>32</cp:revision>
  <dcterms:created xsi:type="dcterms:W3CDTF">2018-11-22T15:57:57Z</dcterms:created>
  <dcterms:modified xsi:type="dcterms:W3CDTF">2019-04-26T08:28:09Z</dcterms:modified>
</cp:coreProperties>
</file>